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7700" cy="43195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5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9" y="-9715"/>
      </p:cViewPr>
      <p:guideLst>
        <p:guide orient="horz" pos="13605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828" y="7069328"/>
            <a:ext cx="27538045" cy="15038564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713" y="22687837"/>
            <a:ext cx="24298275" cy="10429001"/>
          </a:xfrm>
        </p:spPr>
        <p:txBody>
          <a:bodyPr/>
          <a:lstStyle>
            <a:lvl1pPr marL="0" indent="0" algn="ctr">
              <a:buNone/>
              <a:defRPr sz="8503"/>
            </a:lvl1pPr>
            <a:lvl2pPr marL="1619905" indent="0" algn="ctr">
              <a:buNone/>
              <a:defRPr sz="7086"/>
            </a:lvl2pPr>
            <a:lvl3pPr marL="3239811" indent="0" algn="ctr">
              <a:buNone/>
              <a:defRPr sz="6378"/>
            </a:lvl3pPr>
            <a:lvl4pPr marL="4859716" indent="0" algn="ctr">
              <a:buNone/>
              <a:defRPr sz="5669"/>
            </a:lvl4pPr>
            <a:lvl5pPr marL="6479621" indent="0" algn="ctr">
              <a:buNone/>
              <a:defRPr sz="5669"/>
            </a:lvl5pPr>
            <a:lvl6pPr marL="8099527" indent="0" algn="ctr">
              <a:buNone/>
              <a:defRPr sz="5669"/>
            </a:lvl6pPr>
            <a:lvl7pPr marL="9719432" indent="0" algn="ctr">
              <a:buNone/>
              <a:defRPr sz="5669"/>
            </a:lvl7pPr>
            <a:lvl8pPr marL="11339337" indent="0" algn="ctr">
              <a:buNone/>
              <a:defRPr sz="5669"/>
            </a:lvl8pPr>
            <a:lvl9pPr marL="12959243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6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7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4606" y="2299781"/>
            <a:ext cx="6985754" cy="366065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344" y="2299781"/>
            <a:ext cx="20552291" cy="366065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2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8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470" y="10768984"/>
            <a:ext cx="27943016" cy="17968281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470" y="28907252"/>
            <a:ext cx="27943016" cy="9449095"/>
          </a:xfrm>
        </p:spPr>
        <p:txBody>
          <a:bodyPr/>
          <a:lstStyle>
            <a:lvl1pPr marL="0" indent="0">
              <a:buNone/>
              <a:defRPr sz="8503">
                <a:solidFill>
                  <a:schemeClr val="tx1">
                    <a:tint val="82000"/>
                  </a:schemeClr>
                </a:solidFill>
              </a:defRPr>
            </a:lvl1pPr>
            <a:lvl2pPr marL="1619905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811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71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621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52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432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33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24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69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342" y="11498902"/>
            <a:ext cx="13769023" cy="27407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1335" y="11498902"/>
            <a:ext cx="13769023" cy="27407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3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562" y="2299790"/>
            <a:ext cx="27943016" cy="83492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565" y="10588992"/>
            <a:ext cx="13705744" cy="5189501"/>
          </a:xfrm>
        </p:spPr>
        <p:txBody>
          <a:bodyPr anchor="b"/>
          <a:lstStyle>
            <a:lvl1pPr marL="0" indent="0">
              <a:buNone/>
              <a:defRPr sz="8503" b="1"/>
            </a:lvl1pPr>
            <a:lvl2pPr marL="1619905" indent="0">
              <a:buNone/>
              <a:defRPr sz="7086" b="1"/>
            </a:lvl2pPr>
            <a:lvl3pPr marL="3239811" indent="0">
              <a:buNone/>
              <a:defRPr sz="6378" b="1"/>
            </a:lvl3pPr>
            <a:lvl4pPr marL="4859716" indent="0">
              <a:buNone/>
              <a:defRPr sz="5669" b="1"/>
            </a:lvl4pPr>
            <a:lvl5pPr marL="6479621" indent="0">
              <a:buNone/>
              <a:defRPr sz="5669" b="1"/>
            </a:lvl5pPr>
            <a:lvl6pPr marL="8099527" indent="0">
              <a:buNone/>
              <a:defRPr sz="5669" b="1"/>
            </a:lvl6pPr>
            <a:lvl7pPr marL="9719432" indent="0">
              <a:buNone/>
              <a:defRPr sz="5669" b="1"/>
            </a:lvl7pPr>
            <a:lvl8pPr marL="11339337" indent="0">
              <a:buNone/>
              <a:defRPr sz="5669" b="1"/>
            </a:lvl8pPr>
            <a:lvl9pPr marL="12959243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565" y="15778493"/>
            <a:ext cx="13705744" cy="2320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1338" y="10588992"/>
            <a:ext cx="13773242" cy="5189501"/>
          </a:xfrm>
        </p:spPr>
        <p:txBody>
          <a:bodyPr anchor="b"/>
          <a:lstStyle>
            <a:lvl1pPr marL="0" indent="0">
              <a:buNone/>
              <a:defRPr sz="8503" b="1"/>
            </a:lvl1pPr>
            <a:lvl2pPr marL="1619905" indent="0">
              <a:buNone/>
              <a:defRPr sz="7086" b="1"/>
            </a:lvl2pPr>
            <a:lvl3pPr marL="3239811" indent="0">
              <a:buNone/>
              <a:defRPr sz="6378" b="1"/>
            </a:lvl3pPr>
            <a:lvl4pPr marL="4859716" indent="0">
              <a:buNone/>
              <a:defRPr sz="5669" b="1"/>
            </a:lvl4pPr>
            <a:lvl5pPr marL="6479621" indent="0">
              <a:buNone/>
              <a:defRPr sz="5669" b="1"/>
            </a:lvl5pPr>
            <a:lvl6pPr marL="8099527" indent="0">
              <a:buNone/>
              <a:defRPr sz="5669" b="1"/>
            </a:lvl6pPr>
            <a:lvl7pPr marL="9719432" indent="0">
              <a:buNone/>
              <a:defRPr sz="5669" b="1"/>
            </a:lvl7pPr>
            <a:lvl8pPr marL="11339337" indent="0">
              <a:buNone/>
              <a:defRPr sz="5669" b="1"/>
            </a:lvl8pPr>
            <a:lvl9pPr marL="12959243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1338" y="15778493"/>
            <a:ext cx="13773242" cy="2320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8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0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8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562" y="2879725"/>
            <a:ext cx="10449101" cy="1007903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242" y="6219415"/>
            <a:ext cx="16401336" cy="30697069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3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562" y="12958762"/>
            <a:ext cx="10449101" cy="24007711"/>
          </a:xfrm>
        </p:spPr>
        <p:txBody>
          <a:bodyPr/>
          <a:lstStyle>
            <a:lvl1pPr marL="0" indent="0">
              <a:buNone/>
              <a:defRPr sz="5669"/>
            </a:lvl1pPr>
            <a:lvl2pPr marL="1619905" indent="0">
              <a:buNone/>
              <a:defRPr sz="4960"/>
            </a:lvl2pPr>
            <a:lvl3pPr marL="3239811" indent="0">
              <a:buNone/>
              <a:defRPr sz="4252"/>
            </a:lvl3pPr>
            <a:lvl4pPr marL="4859716" indent="0">
              <a:buNone/>
              <a:defRPr sz="3543"/>
            </a:lvl4pPr>
            <a:lvl5pPr marL="6479621" indent="0">
              <a:buNone/>
              <a:defRPr sz="3543"/>
            </a:lvl5pPr>
            <a:lvl6pPr marL="8099527" indent="0">
              <a:buNone/>
              <a:defRPr sz="3543"/>
            </a:lvl6pPr>
            <a:lvl7pPr marL="9719432" indent="0">
              <a:buNone/>
              <a:defRPr sz="3543"/>
            </a:lvl7pPr>
            <a:lvl8pPr marL="11339337" indent="0">
              <a:buNone/>
              <a:defRPr sz="3543"/>
            </a:lvl8pPr>
            <a:lvl9pPr marL="12959243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0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562" y="2879725"/>
            <a:ext cx="10449101" cy="1007903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242" y="6219415"/>
            <a:ext cx="16401336" cy="30697069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05" indent="0">
              <a:buNone/>
              <a:defRPr sz="9921"/>
            </a:lvl2pPr>
            <a:lvl3pPr marL="3239811" indent="0">
              <a:buNone/>
              <a:defRPr sz="8503"/>
            </a:lvl3pPr>
            <a:lvl4pPr marL="4859716" indent="0">
              <a:buNone/>
              <a:defRPr sz="7086"/>
            </a:lvl4pPr>
            <a:lvl5pPr marL="6479621" indent="0">
              <a:buNone/>
              <a:defRPr sz="7086"/>
            </a:lvl5pPr>
            <a:lvl6pPr marL="8099527" indent="0">
              <a:buNone/>
              <a:defRPr sz="7086"/>
            </a:lvl6pPr>
            <a:lvl7pPr marL="9719432" indent="0">
              <a:buNone/>
              <a:defRPr sz="7086"/>
            </a:lvl7pPr>
            <a:lvl8pPr marL="11339337" indent="0">
              <a:buNone/>
              <a:defRPr sz="7086"/>
            </a:lvl8pPr>
            <a:lvl9pPr marL="12959243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562" y="12958762"/>
            <a:ext cx="10449101" cy="24007711"/>
          </a:xfrm>
        </p:spPr>
        <p:txBody>
          <a:bodyPr/>
          <a:lstStyle>
            <a:lvl1pPr marL="0" indent="0">
              <a:buNone/>
              <a:defRPr sz="5669"/>
            </a:lvl1pPr>
            <a:lvl2pPr marL="1619905" indent="0">
              <a:buNone/>
              <a:defRPr sz="4960"/>
            </a:lvl2pPr>
            <a:lvl3pPr marL="3239811" indent="0">
              <a:buNone/>
              <a:defRPr sz="4252"/>
            </a:lvl3pPr>
            <a:lvl4pPr marL="4859716" indent="0">
              <a:buNone/>
              <a:defRPr sz="3543"/>
            </a:lvl4pPr>
            <a:lvl5pPr marL="6479621" indent="0">
              <a:buNone/>
              <a:defRPr sz="3543"/>
            </a:lvl5pPr>
            <a:lvl6pPr marL="8099527" indent="0">
              <a:buNone/>
              <a:defRPr sz="3543"/>
            </a:lvl6pPr>
            <a:lvl7pPr marL="9719432" indent="0">
              <a:buNone/>
              <a:defRPr sz="3543"/>
            </a:lvl7pPr>
            <a:lvl8pPr marL="11339337" indent="0">
              <a:buNone/>
              <a:defRPr sz="3543"/>
            </a:lvl8pPr>
            <a:lvl9pPr marL="12959243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342" y="2299790"/>
            <a:ext cx="27943016" cy="8349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342" y="11498902"/>
            <a:ext cx="27943016" cy="27407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342" y="40036186"/>
            <a:ext cx="7289483" cy="2299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4ED378-C1C4-4980-BCDA-2ECC234379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1738" y="40036186"/>
            <a:ext cx="10934224" cy="2299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0875" y="40036186"/>
            <a:ext cx="7289483" cy="2299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27382C-7DB6-47DF-9BC8-6989BDBF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811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53" indent="-809953" algn="l" defTabSz="3239811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858" indent="-809953" algn="l" defTabSz="323981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3" kern="1200">
          <a:solidFill>
            <a:schemeClr val="tx1"/>
          </a:solidFill>
          <a:latin typeface="+mn-lt"/>
          <a:ea typeface="+mn-ea"/>
          <a:cs typeface="+mn-cs"/>
        </a:defRPr>
      </a:lvl2pPr>
      <a:lvl3pPr marL="4049763" indent="-809953" algn="l" defTabSz="323981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669" indent="-809953" algn="l" defTabSz="323981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574" indent="-809953" algn="l" defTabSz="323981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479" indent="-809953" algn="l" defTabSz="323981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385" indent="-809953" algn="l" defTabSz="323981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290" indent="-809953" algn="l" defTabSz="323981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195" indent="-809953" algn="l" defTabSz="323981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81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05" algn="l" defTabSz="323981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811" algn="l" defTabSz="323981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716" algn="l" defTabSz="323981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621" algn="l" defTabSz="323981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527" algn="l" defTabSz="323981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432" algn="l" defTabSz="323981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337" algn="l" defTabSz="323981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243" algn="l" defTabSz="323981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8FD005-685C-DE7A-C125-8F6F05E53F8D}"/>
              </a:ext>
            </a:extLst>
          </p:cNvPr>
          <p:cNvSpPr txBox="1"/>
          <p:nvPr/>
        </p:nvSpPr>
        <p:spPr>
          <a:xfrm>
            <a:off x="5962015" y="697230"/>
            <a:ext cx="2047367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atin typeface="Arial" panose="020B0604020202020204" pitchFamily="34" charset="0"/>
                <a:cs typeface="Arial" panose="020B0604020202020204" pitchFamily="34" charset="0"/>
              </a:rPr>
              <a:t>[Title]……………………..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639651-0AE7-FADE-8328-F4CF34066BF8}"/>
              </a:ext>
            </a:extLst>
          </p:cNvPr>
          <p:cNvSpPr txBox="1"/>
          <p:nvPr/>
        </p:nvSpPr>
        <p:spPr>
          <a:xfrm>
            <a:off x="3937000" y="3840480"/>
            <a:ext cx="245070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[Author lists] </a:t>
            </a:r>
            <a:r>
              <a:rPr lang="en-US" sz="4800" u="sng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………………………… </a:t>
            </a:r>
            <a:r>
              <a:rPr lang="en-US" sz="48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, ………………………… </a:t>
            </a:r>
            <a:r>
              <a:rPr lang="en-US" sz="48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91C12B-0711-B51E-91B6-0FD641C12909}"/>
              </a:ext>
            </a:extLst>
          </p:cNvPr>
          <p:cNvSpPr txBox="1"/>
          <p:nvPr/>
        </p:nvSpPr>
        <p:spPr>
          <a:xfrm>
            <a:off x="1978450" y="5486400"/>
            <a:ext cx="28440799" cy="4329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[Affiliations]</a:t>
            </a:r>
          </a:p>
          <a:p>
            <a:pPr>
              <a:lnSpc>
                <a:spcPct val="150000"/>
              </a:lnSpc>
            </a:pP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………………………………………………………………………………………………………………………………………………………………..</a:t>
            </a:r>
          </a:p>
          <a:p>
            <a:pPr>
              <a:lnSpc>
                <a:spcPct val="150000"/>
              </a:lnSpc>
            </a:pP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………………………………………………………………………………………………………………………………………………………………..</a:t>
            </a:r>
          </a:p>
          <a:p>
            <a:pPr>
              <a:lnSpc>
                <a:spcPct val="150000"/>
              </a:lnSpc>
            </a:pP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………………………………………………………………………………………………………………………………………………………………..</a:t>
            </a:r>
          </a:p>
          <a:p>
            <a:pPr>
              <a:lnSpc>
                <a:spcPct val="150000"/>
              </a:lnSpc>
            </a:pP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E-mail address of presenting and corresponding authors : ……………………………………, ………………………………….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AC1BC7-8372-A22E-8831-8B85A15DD359}"/>
              </a:ext>
            </a:extLst>
          </p:cNvPr>
          <p:cNvSpPr txBox="1"/>
          <p:nvPr/>
        </p:nvSpPr>
        <p:spPr>
          <a:xfrm>
            <a:off x="16484600" y="10337800"/>
            <a:ext cx="15573494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Backgrounds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D46E4A-2A96-36AC-28C9-EA4967D58FE4}"/>
              </a:ext>
            </a:extLst>
          </p:cNvPr>
          <p:cNvSpPr txBox="1"/>
          <p:nvPr/>
        </p:nvSpPr>
        <p:spPr>
          <a:xfrm>
            <a:off x="16484600" y="16383000"/>
            <a:ext cx="1557349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8FE7B3-1C3C-57F3-63E0-3FE483212655}"/>
              </a:ext>
            </a:extLst>
          </p:cNvPr>
          <p:cNvSpPr txBox="1"/>
          <p:nvPr/>
        </p:nvSpPr>
        <p:spPr>
          <a:xfrm>
            <a:off x="508000" y="18796000"/>
            <a:ext cx="1557349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F44352-F525-547A-E883-272724BFCA8A}"/>
              </a:ext>
            </a:extLst>
          </p:cNvPr>
          <p:cNvSpPr/>
          <p:nvPr/>
        </p:nvSpPr>
        <p:spPr>
          <a:xfrm>
            <a:off x="339607" y="10396835"/>
            <a:ext cx="15524340" cy="77641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Graphical Abstract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BA263C5-5BA6-B68C-753D-0F79CB52E041}"/>
              </a:ext>
            </a:extLst>
          </p:cNvPr>
          <p:cNvSpPr/>
          <p:nvPr/>
        </p:nvSpPr>
        <p:spPr>
          <a:xfrm>
            <a:off x="508000" y="330200"/>
            <a:ext cx="4419600" cy="286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</a:p>
          <a:p>
            <a:pPr algn="ctr"/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</a:p>
          <a:p>
            <a:pPr algn="ctr"/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lang="th-TH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25B3826-D7A9-2444-B030-C209A9EE7FE3}"/>
              </a:ext>
            </a:extLst>
          </p:cNvPr>
          <p:cNvSpPr/>
          <p:nvPr/>
        </p:nvSpPr>
        <p:spPr>
          <a:xfrm>
            <a:off x="27813000" y="355600"/>
            <a:ext cx="4089400" cy="2862322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Logo</a:t>
            </a:r>
          </a:p>
          <a:p>
            <a:pPr algn="ctr"/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lang="th-TH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081E52C-336D-E40A-0395-7A681CCC4AF7}"/>
              </a:ext>
            </a:extLst>
          </p:cNvPr>
          <p:cNvSpPr/>
          <p:nvPr/>
        </p:nvSpPr>
        <p:spPr>
          <a:xfrm>
            <a:off x="16484600" y="19145111"/>
            <a:ext cx="7645400" cy="5283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Table 1/ Figure 1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FDE14AE-B1E5-2E26-8EA1-8D231880C991}"/>
              </a:ext>
            </a:extLst>
          </p:cNvPr>
          <p:cNvSpPr/>
          <p:nvPr/>
        </p:nvSpPr>
        <p:spPr>
          <a:xfrm>
            <a:off x="24412694" y="19145111"/>
            <a:ext cx="7645400" cy="5283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Table 2/ Figure 2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586AA91-2084-6707-384C-89AB38214035}"/>
              </a:ext>
            </a:extLst>
          </p:cNvPr>
          <p:cNvSpPr/>
          <p:nvPr/>
        </p:nvSpPr>
        <p:spPr>
          <a:xfrm>
            <a:off x="292100" y="25088710"/>
            <a:ext cx="7645400" cy="115380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Table 3/ Figure 3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4407129-6E10-8FC4-806A-39031E401912}"/>
              </a:ext>
            </a:extLst>
          </p:cNvPr>
          <p:cNvSpPr/>
          <p:nvPr/>
        </p:nvSpPr>
        <p:spPr>
          <a:xfrm>
            <a:off x="8218547" y="25088710"/>
            <a:ext cx="7645400" cy="115380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Table 4/ Figure 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1FD64B-65BD-110A-BAE1-2EACBB5FA570}"/>
              </a:ext>
            </a:extLst>
          </p:cNvPr>
          <p:cNvSpPr txBox="1"/>
          <p:nvPr/>
        </p:nvSpPr>
        <p:spPr>
          <a:xfrm>
            <a:off x="16484600" y="25486727"/>
            <a:ext cx="15573494" cy="111722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A71B569-9F45-E316-C52B-F022E2340B90}"/>
              </a:ext>
            </a:extLst>
          </p:cNvPr>
          <p:cNvSpPr txBox="1"/>
          <p:nvPr/>
        </p:nvSpPr>
        <p:spPr>
          <a:xfrm>
            <a:off x="508000" y="37134800"/>
            <a:ext cx="1557349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……………………………………………….......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FA2D52-A2F8-BDCB-96CC-E45F9E3C9FD0}"/>
              </a:ext>
            </a:extLst>
          </p:cNvPr>
          <p:cNvSpPr txBox="1"/>
          <p:nvPr/>
        </p:nvSpPr>
        <p:spPr>
          <a:xfrm>
            <a:off x="16484600" y="37170727"/>
            <a:ext cx="155734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D6A9707-F47D-8F5D-434D-F65A6917EA96}"/>
              </a:ext>
            </a:extLst>
          </p:cNvPr>
          <p:cNvSpPr/>
          <p:nvPr/>
        </p:nvSpPr>
        <p:spPr>
          <a:xfrm>
            <a:off x="17676752" y="40843199"/>
            <a:ext cx="13438247" cy="1975971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Granting agencies logo (optional)</a:t>
            </a:r>
            <a:endParaRPr lang="th-TH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72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110</Words>
  <Application>Microsoft Office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Sunchai Payungporn</dc:creator>
  <cp:lastModifiedBy>Sunchai Payungporn</cp:lastModifiedBy>
  <cp:revision>2</cp:revision>
  <dcterms:created xsi:type="dcterms:W3CDTF">2024-12-06T03:58:39Z</dcterms:created>
  <dcterms:modified xsi:type="dcterms:W3CDTF">2024-12-06T09:38:58Z</dcterms:modified>
</cp:coreProperties>
</file>